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4/18/2024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4/18/2024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4/18/2024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4/18/2024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4/18/2024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4/18/2024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4/18/2024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4/18/2024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4/18/2024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4/18/2024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4/18/2024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4/18/2024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4/18/2024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197929"/>
            <a:ext cx="9144000" cy="1443840"/>
          </a:xfrm>
        </p:spPr>
        <p:txBody>
          <a:bodyPr/>
          <a:lstStyle/>
          <a:p>
            <a:r>
              <a:rPr lang="en-US" b="1" dirty="0">
                <a:solidFill>
                  <a:schemeClr val="accent1"/>
                </a:solidFill>
                <a:latin typeface="Arial" panose="020B0604020202020204" pitchFamily="34" charset="0"/>
                <a:cs typeface="Arial" panose="020B0604020202020204" pitchFamily="34" charset="0"/>
              </a:rPr>
              <a:t>HEART DISEASE PREDICTION </a:t>
            </a:r>
            <a:endParaRPr lang="zh-CN" altLang="en-US"/>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P.KANNAN – au810021114038</a:t>
            </a:r>
            <a:endParaRPr lang="zh-CN" altLang="en-US" dirty="0"/>
          </a:p>
        </p:txBody>
      </p:sp>
      <p:sp>
        <p:nvSpPr>
          <p:cNvPr id="1048588" name="TextBox 4"/>
          <p:cNvSpPr txBox="1"/>
          <p:nvPr/>
        </p:nvSpPr>
        <p:spPr>
          <a:xfrm>
            <a:off x="1723871" y="5186598"/>
            <a:ext cx="8259580" cy="70104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endParaRPr lang="zh-CN" altLang="en-US"/>
          </a:p>
          <a:p>
            <a:r>
              <a:rPr lang="en-US" sz="2000" b="1" dirty="0">
                <a:solidFill>
                  <a:schemeClr val="accent1">
                    <a:lumMod val="75000"/>
                  </a:schemeClr>
                </a:solidFill>
                <a:latin typeface="Arial" pitchFamily="34" charset="0"/>
                <a:cs typeface="Arial" pitchFamily="34" charset="0"/>
              </a:rPr>
              <a:t>          Ramar Bose Sr.AI Master Trainer </a:t>
            </a:r>
            <a:endParaRPr lang="zh-CN" altLang="en-US"/>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 Ramar Bose , 2024</a:t>
            </a:r>
          </a:p>
          <a:p>
            <a:pPr algn="l">
              <a:buFont typeface="Arial" pitchFamily="34" charset="0"/>
              <a:buChar char="•"/>
            </a:pPr>
            <a:r>
              <a:rPr lang="en-US" sz="2600" dirty="0">
                <a:latin typeface="Arial" panose="020B0604020202020204" pitchFamily="34" charset="0"/>
                <a:cs typeface="Arial" panose="020B0604020202020204" pitchFamily="34" charset="0"/>
              </a:rPr>
              <a:t>2.	Project video recorded link (youtube/github), Ramar Bose , 2024</a:t>
            </a:r>
          </a:p>
          <a:p>
            <a:pPr algn="l">
              <a:buFont typeface="Arial" pitchFamily="34" charset="0"/>
              <a:buChar char="•"/>
            </a:pPr>
            <a:r>
              <a:rPr lang="en-US" sz="2600" dirty="0">
                <a:latin typeface="Arial" panose="020B0604020202020204" pitchFamily="34" charset="0"/>
                <a:cs typeface="Arial" panose="020B0604020202020204" pitchFamily="34" charset="0"/>
              </a:rPr>
              <a:t>3.	Project PPT &amp; Report github link, Ramar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pPr marL="0" indent="0" algn="l">
              <a:buNone/>
            </a:pPr>
            <a:r>
              <a:rPr lang="en-US" sz="2600" dirty="0">
                <a:latin typeface="Arial" panose="020B0604020202020204" pitchFamily="34" charset="0"/>
                <a:cs typeface="Arial" panose="020B0604020202020204" pitchFamily="34" charset="0"/>
              </a:rPr>
              <a:t>You are tasked to perform Heart Disease Prediction Using Logistic Regression. The World Health Organization has estimated that four out of five cardiovascular disease (CVD) deaths are due to heart attacks. This whole research intends to pinpoint the ratio of patients who have a good chance of being affected by CVD and predict the overall risk using Logistic Regression.  </a:t>
            </a: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 The proposed system, the analysis of the cardiac disease UCI dataset is carried out using suitable data acquisition, preprocessing by cleaning the data, then using selects all the features which have high correlation with the target function. Then logistics regression model was trained and tested for predicting the cardiac disease is present or not. The Fig shows the workflow to build logistic regression cardiac disease classification model.</a:t>
            </a: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Algorithm for heart disease prediction involves several steps, including data collection, preprocessing, model selection and training, evaluation, and deployment. </a:t>
            </a:r>
          </a:p>
          <a:p>
            <a:pPr algn="l">
              <a:buFont typeface="Arial" pitchFamily="34" charset="0"/>
              <a:buChar char="•"/>
            </a:pPr>
            <a:r>
              <a:rPr lang="en-US" sz="2600" dirty="0">
                <a:latin typeface="Arial" panose="020B0604020202020204" pitchFamily="34" charset="0"/>
                <a:cs typeface="Arial" panose="020B0604020202020204" pitchFamily="34" charset="0"/>
              </a:rPr>
              <a:t>Once you have a satisfactory model, deploy it for real-world use. This could involve integrating it into a web application, mobile app, or healthcare system. Ensure that the deployment environment meets privacy and regulatory requirements, especially when handling sensitive medical data.</a:t>
            </a: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pPr marL="0" indent="0" algn="l">
              <a:buNone/>
            </a:pPr>
            <a:r>
              <a:rPr lang="en-US" sz="2600" dirty="0">
                <a:latin typeface="Arial" panose="020B0604020202020204" pitchFamily="34" charset="0"/>
                <a:cs typeface="Arial" panose="020B0604020202020204" pitchFamily="34" charset="0"/>
              </a:rPr>
              <a:t>https://github.com/Kannan-810021114038/au810021114038-Kannan.git</a:t>
            </a: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1000184710.mp4">
            <a:hlinkClick r:id="" action="ppaction://media"/>
            <a:extLst>
              <a:ext uri="{FF2B5EF4-FFF2-40B4-BE49-F238E27FC236}">
                <a16:creationId xmlns:a16="http://schemas.microsoft.com/office/drawing/2014/main" id="{7FF53DC7-B331-4A91-FA54-247124A6AF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298" y="1786538"/>
            <a:ext cx="11577403" cy="45424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One of the important areas in industry of medical is prediction of cardiovascular disease, with the available data of the patient to predict the absence and presence of cardia disease. There are several techniques and methods are present for prediction of cardiovascular disease. In this research, Logistic Regression supervised ML algorithm are used to classify the heart disease. To improve the performance, pre-processing of corpus like Cleaning, finding the missing values are done. The vital part is feature selection, which increase the accuracy of algorithm and even focus on the behavior of the algorithm</a:t>
            </a: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The dataset size can be increased and then deep learning with various other optimizations can be used and more promising results can be achieved. Machine learning and various other optimization techniques can also be used so that the evaluation results can again be increased. More different ways of normalizing the data can be used and the results can be compared And more ways could be found where we could integrated heart disease-trained ML and DL models with certain multimedia for the ease of patients and doctors.</a:t>
            </a: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HEART DISEASE PREDICTION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dc:title>
  <dc:creator>RMX2027</dc:creator>
  <cp:lastModifiedBy>BALAMURUGAN D</cp:lastModifiedBy>
  <cp:revision>1</cp:revision>
  <dcterms:created xsi:type="dcterms:W3CDTF">2024-04-14T02:09:03Z</dcterms:created>
  <dcterms:modified xsi:type="dcterms:W3CDTF">2024-04-18T10:31:51Z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f4995968125c4ec58231e228b9f8426d</vt:lpwstr>
  </property>
</Properties>
</file>